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89873" autoAdjust="0"/>
  </p:normalViewPr>
  <p:slideViewPr>
    <p:cSldViewPr>
      <p:cViewPr>
        <p:scale>
          <a:sx n="48" d="100"/>
          <a:sy n="48" d="100"/>
        </p:scale>
        <p:origin x="-720" y="-5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83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F2BA929-CB53-4660-BC47-8C6888073D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F2BA929-CB53-4660-BC47-8C6888073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BB385F3-1A0B-4274-A534-BEA0A8B369FF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F2BA929-CB53-4660-BC47-8C6888073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BB385F3-1A0B-4274-A534-BEA0A8B369FF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F2BA929-CB53-4660-BC47-8C6888073DA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atsinqatar.com/" TargetMode="External"/><Relationship Id="rId13" Type="http://schemas.openxmlformats.org/officeDocument/2006/relationships/hyperlink" Target="http://www.rvc.ac.uk/supervets/documents/cats/Caring_for_your_pet_before_and_after_surgery.pdf" TargetMode="External"/><Relationship Id="rId3" Type="http://schemas.openxmlformats.org/officeDocument/2006/relationships/hyperlink" Target="http://cats.about.com/cs/vaccination/a/vaccination.htm" TargetMode="External"/><Relationship Id="rId7" Type="http://schemas.openxmlformats.org/officeDocument/2006/relationships/hyperlink" Target="http://www.sciencephoto.com/images/download_lo_res.html?id=779800037" TargetMode="External"/><Relationship Id="rId12" Type="http://schemas.openxmlformats.org/officeDocument/2006/relationships/hyperlink" Target="http://cats.about.com/cs/catmanagement101/f/milkokay.htm" TargetMode="External"/><Relationship Id="rId17" Type="http://schemas.openxmlformats.org/officeDocument/2006/relationships/hyperlink" Target="http://cats.about.com/cs/catmanagement101/f/lifespan_cats.htm" TargetMode="External"/><Relationship Id="rId2" Type="http://schemas.openxmlformats.org/officeDocument/2006/relationships/hyperlink" Target="http://www.google.com.qa/" TargetMode="External"/><Relationship Id="rId16" Type="http://schemas.openxmlformats.org/officeDocument/2006/relationships/hyperlink" Target="http://catfoodreviews.com/" TargetMode="Externa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en.wikipedia.org/wiki/File:Catdryfood.jpg" TargetMode="External"/><Relationship Id="rId11" Type="http://schemas.openxmlformats.org/officeDocument/2006/relationships/hyperlink" Target="http://cats.about.com/cs/catfood/a/tipsforchoosing.htm" TargetMode="External"/><Relationship Id="rId5" Type="http://schemas.openxmlformats.org/officeDocument/2006/relationships/hyperlink" Target="http://cats.about.com/od/cancerincats/Cancer_in_cats_Causes_and_Treatments.htm" TargetMode="External"/><Relationship Id="rId15" Type="http://schemas.openxmlformats.org/officeDocument/2006/relationships/hyperlink" Target="http://www.our-happy-cat.com/neuter.html" TargetMode="External"/><Relationship Id="rId10" Type="http://schemas.openxmlformats.org/officeDocument/2006/relationships/hyperlink" Target="http://en.wikipedia.org/wiki/Cat" TargetMode="External"/><Relationship Id="rId4" Type="http://schemas.openxmlformats.org/officeDocument/2006/relationships/hyperlink" Target="http://cats.about.com/od/heartdiseaseincats/Heart_Health_in_Cats.htm" TargetMode="External"/><Relationship Id="rId9" Type="http://schemas.openxmlformats.org/officeDocument/2006/relationships/hyperlink" Target="http://www.blurtit.com/q593189.html" TargetMode="External"/><Relationship Id="rId14" Type="http://schemas.openxmlformats.org/officeDocument/2006/relationships/hyperlink" Target="http://www.sthelensvets.co.uk/information/medical.htm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eat-pictures-of-cats.com/types-of-cats.html" TargetMode="Externa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nglish.mofa.gov.qa/details.cfm?id=74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hyperlink" Target="http://www.shaheen-falcons.net.tf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Falcons in Qatar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" y="3352800"/>
            <a:ext cx="3429000" cy="3505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4100" y="3352800"/>
            <a:ext cx="3009900" cy="33722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520" y="3352800"/>
            <a:ext cx="3109580" cy="3505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" y="0"/>
            <a:ext cx="2225306" cy="2514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200" y="0"/>
            <a:ext cx="2344110" cy="2514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0"/>
            <a:ext cx="2571750" cy="2514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750" y="0"/>
            <a:ext cx="2000250" cy="2514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62245249"/>
      </p:ext>
    </p:extLst>
  </p:cSld>
  <p:clrMapOvr>
    <a:masterClrMapping/>
  </p:clrMapOvr>
  <p:transition advTm="1867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6391" y="188640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Food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04" y="1844824"/>
            <a:ext cx="4038600" cy="443484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pt-BR" dirty="0" smtClean="0"/>
              <a:t>             </a:t>
            </a:r>
            <a:r>
              <a:rPr lang="pt-BR" dirty="0" smtClean="0">
                <a:solidFill>
                  <a:srgbClr val="0070C0"/>
                </a:solidFill>
              </a:rPr>
              <a:t>Cats eat and drink: </a:t>
            </a:r>
          </a:p>
          <a:p>
            <a:pPr marL="0" indent="0" algn="ctr">
              <a:buNone/>
            </a:pPr>
            <a:endParaRPr lang="pt-BR" dirty="0" smtClean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Protein </a:t>
            </a:r>
            <a:r>
              <a:rPr lang="en-US" dirty="0">
                <a:solidFill>
                  <a:srgbClr val="0070C0"/>
                </a:solidFill>
              </a:rPr>
              <a:t>from a </a:t>
            </a:r>
            <a:r>
              <a:rPr lang="en-US" dirty="0" smtClean="0">
                <a:solidFill>
                  <a:srgbClr val="0070C0"/>
                </a:solidFill>
              </a:rPr>
              <a:t>meat or a  fish.</a:t>
            </a:r>
          </a:p>
          <a:p>
            <a:endParaRPr lang="en-US" dirty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Certain </a:t>
            </a:r>
            <a:r>
              <a:rPr lang="en-US" dirty="0">
                <a:solidFill>
                  <a:srgbClr val="0070C0"/>
                </a:solidFill>
              </a:rPr>
              <a:t>other vitamins, minerals, enzymes, and fatty </a:t>
            </a:r>
            <a:r>
              <a:rPr lang="en-US" dirty="0" smtClean="0">
                <a:solidFill>
                  <a:srgbClr val="0070C0"/>
                </a:solidFill>
              </a:rPr>
              <a:t>acids.</a:t>
            </a:r>
          </a:p>
          <a:p>
            <a:pPr marL="0" indent="0">
              <a:buNone/>
            </a:pPr>
            <a:endParaRPr lang="en-US" dirty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Water.</a:t>
            </a:r>
          </a:p>
          <a:p>
            <a:endParaRPr lang="en-US" dirty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Milk</a:t>
            </a:r>
          </a:p>
          <a:p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Dry Cat Food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4098" name="Picture 2" descr="http://houseofpets.files.wordpress.com/2011/01/cats-e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69838" y="1537025"/>
            <a:ext cx="4032448" cy="2101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69838" y="3861048"/>
            <a:ext cx="4032448" cy="2787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984101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How long can a cat survive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25000" lnSpcReduction="20000"/>
          </a:bodyPr>
          <a:lstStyle/>
          <a:p>
            <a:endParaRPr lang="pt-BR" sz="3300" dirty="0" smtClean="0"/>
          </a:p>
          <a:p>
            <a:r>
              <a:rPr lang="en-US" sz="8000" dirty="0" smtClean="0">
                <a:solidFill>
                  <a:srgbClr val="0070C0"/>
                </a:solidFill>
              </a:rPr>
              <a:t>A cat </a:t>
            </a:r>
            <a:r>
              <a:rPr lang="en-US" sz="8000" dirty="0">
                <a:solidFill>
                  <a:srgbClr val="0070C0"/>
                </a:solidFill>
              </a:rPr>
              <a:t>kept indoors can live as long as 21 years or more. (The average age of cats is 12-15 years</a:t>
            </a:r>
            <a:r>
              <a:rPr lang="en-US" sz="8000" dirty="0" smtClean="0">
                <a:solidFill>
                  <a:srgbClr val="0070C0"/>
                </a:solidFill>
              </a:rPr>
              <a:t>).</a:t>
            </a:r>
          </a:p>
          <a:p>
            <a:endParaRPr lang="en-US" sz="8000" dirty="0" smtClean="0">
              <a:solidFill>
                <a:srgbClr val="0070C0"/>
              </a:solidFill>
            </a:endParaRPr>
          </a:p>
          <a:p>
            <a:r>
              <a:rPr lang="en-US" sz="8000" dirty="0" smtClean="0">
                <a:solidFill>
                  <a:srgbClr val="0070C0"/>
                </a:solidFill>
              </a:rPr>
              <a:t>Cats that are indoors-outdoors won’t survive that long because of accidents, fighting with other cats, intentional acts of violence, poisoning( accidental or intentional) and  diseases caught from other cats.</a:t>
            </a:r>
          </a:p>
          <a:p>
            <a:endParaRPr lang="en-US" sz="2800" dirty="0" smtClean="0">
              <a:solidFill>
                <a:srgbClr val="0070C0"/>
              </a:solidFill>
            </a:endParaRPr>
          </a:p>
          <a:p>
            <a:endParaRPr lang="en-US" sz="8000" dirty="0">
              <a:solidFill>
                <a:srgbClr val="0070C0"/>
              </a:solidFill>
            </a:endParaRPr>
          </a:p>
          <a:p>
            <a:r>
              <a:rPr lang="en-US" sz="8000" dirty="0" smtClean="0">
                <a:solidFill>
                  <a:srgbClr val="0070C0"/>
                </a:solidFill>
              </a:rPr>
              <a:t>A cat without food or water would only survive for 1 week.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pt-BR" dirty="0"/>
              <a:t> </a:t>
            </a:r>
          </a:p>
          <a:p>
            <a:endParaRPr lang="pt-BR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96388" y="4684223"/>
            <a:ext cx="3145532" cy="2170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59102" y="1556792"/>
            <a:ext cx="2669282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093403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dir="r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92158" y="476672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Vaccinations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528" y="1916832"/>
            <a:ext cx="4038600" cy="4434840"/>
          </a:xfrm>
        </p:spPr>
        <p:txBody>
          <a:bodyPr>
            <a:normAutofit lnSpcReduction="10000"/>
          </a:bodyPr>
          <a:lstStyle/>
          <a:p>
            <a:r>
              <a:rPr lang="pt-BR" dirty="0" smtClean="0">
                <a:solidFill>
                  <a:srgbClr val="0070C0"/>
                </a:solidFill>
              </a:rPr>
              <a:t>All the cats need to vaccinated to protect them against diseases.</a:t>
            </a:r>
          </a:p>
          <a:p>
            <a:endParaRPr lang="pt-BR" dirty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 Vaccines </a:t>
            </a:r>
            <a:r>
              <a:rPr lang="en-US" dirty="0">
                <a:solidFill>
                  <a:srgbClr val="0070C0"/>
                </a:solidFill>
              </a:rPr>
              <a:t>are most </a:t>
            </a:r>
            <a:r>
              <a:rPr lang="en-US" dirty="0" smtClean="0">
                <a:solidFill>
                  <a:srgbClr val="0070C0"/>
                </a:solidFill>
              </a:rPr>
              <a:t>  commonly </a:t>
            </a:r>
            <a:r>
              <a:rPr lang="en-US" dirty="0">
                <a:solidFill>
                  <a:srgbClr val="0070C0"/>
                </a:solidFill>
              </a:rPr>
              <a:t>given by </a:t>
            </a:r>
            <a:r>
              <a:rPr lang="en-US" dirty="0" smtClean="0">
                <a:solidFill>
                  <a:srgbClr val="0070C0"/>
                </a:solidFill>
              </a:rPr>
              <a:t>injections.</a:t>
            </a:r>
          </a:p>
          <a:p>
            <a:pPr marL="0" indent="0">
              <a:buNone/>
            </a:pPr>
            <a:endParaRPr lang="pt-BR" dirty="0">
              <a:solidFill>
                <a:srgbClr val="0070C0"/>
              </a:solidFill>
            </a:endParaRPr>
          </a:p>
          <a:p>
            <a:r>
              <a:rPr lang="pt-BR" dirty="0" smtClean="0">
                <a:solidFill>
                  <a:srgbClr val="0070C0"/>
                </a:solidFill>
              </a:rPr>
              <a:t> Cats can also have diseases like for example cancer or heart disease.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348880"/>
            <a:ext cx="4284984" cy="3106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7167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Reproduction 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536" y="1988840"/>
            <a:ext cx="4038600" cy="4434840"/>
          </a:xfrm>
        </p:spPr>
        <p:txBody>
          <a:bodyPr>
            <a:normAutofit lnSpcReduction="10000"/>
          </a:bodyPr>
          <a:lstStyle/>
          <a:p>
            <a:r>
              <a:rPr lang="pt-BR" dirty="0" smtClean="0">
                <a:solidFill>
                  <a:srgbClr val="0070C0"/>
                </a:solidFill>
              </a:rPr>
              <a:t>The gestation period for cats is between 64-67 days.</a:t>
            </a:r>
          </a:p>
          <a:p>
            <a:endParaRPr lang="pt-BR" dirty="0" smtClean="0">
              <a:solidFill>
                <a:srgbClr val="0070C0"/>
              </a:solidFill>
            </a:endParaRPr>
          </a:p>
          <a:p>
            <a:r>
              <a:rPr lang="pt-BR" dirty="0" smtClean="0">
                <a:solidFill>
                  <a:srgbClr val="0070C0"/>
                </a:solidFill>
              </a:rPr>
              <a:t>Females can have two to three litters per year.</a:t>
            </a:r>
            <a:endParaRPr lang="pt-BR" dirty="0">
              <a:solidFill>
                <a:srgbClr val="0070C0"/>
              </a:solidFill>
            </a:endParaRPr>
          </a:p>
          <a:p>
            <a:endParaRPr lang="pt-BR" dirty="0" smtClean="0">
              <a:solidFill>
                <a:srgbClr val="0070C0"/>
              </a:solidFill>
            </a:endParaRPr>
          </a:p>
          <a:p>
            <a:r>
              <a:rPr lang="pt-BR" dirty="0">
                <a:solidFill>
                  <a:srgbClr val="0070C0"/>
                </a:solidFill>
              </a:rPr>
              <a:t> </a:t>
            </a:r>
            <a:r>
              <a:rPr lang="pt-BR" dirty="0" smtClean="0">
                <a:solidFill>
                  <a:srgbClr val="0070C0"/>
                </a:solidFill>
              </a:rPr>
              <a:t>Cats can be surgically castrated as early as 7 weeks to limit unwanted reproduction.</a:t>
            </a:r>
            <a:endParaRPr lang="pt-BR" dirty="0">
              <a:solidFill>
                <a:srgbClr val="0070C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6426" y="1628800"/>
            <a:ext cx="3272742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 descr="http://t0.gstatic.com/images?q=tbn:ANd9GcQip4HbC5TMpRiIfqgPqlzPrOrxtHZaCFt-RVoK3fVDzQ9TT5Tk2A:www.kittenpetcare.com/wp-content/uploads/2008/11/lacy_kittens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6426" y="4271633"/>
            <a:ext cx="3272742" cy="2563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5931022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4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Operation for Cats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536" y="1628800"/>
            <a:ext cx="4038600" cy="5229200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rgbClr val="0070C0"/>
                </a:solidFill>
              </a:rPr>
              <a:t>Most cats will have an operation at some stage in their life, </a:t>
            </a:r>
            <a:r>
              <a:rPr lang="en-US" dirty="0" smtClean="0">
                <a:solidFill>
                  <a:srgbClr val="0070C0"/>
                </a:solidFill>
              </a:rPr>
              <a:t>like for </a:t>
            </a:r>
            <a:r>
              <a:rPr lang="en-US" dirty="0">
                <a:solidFill>
                  <a:srgbClr val="0070C0"/>
                </a:solidFill>
              </a:rPr>
              <a:t>example castration or to treat a disease. </a:t>
            </a:r>
            <a:endParaRPr lang="en-US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Some of the benefits </a:t>
            </a:r>
            <a:r>
              <a:rPr lang="en-US" dirty="0">
                <a:solidFill>
                  <a:srgbClr val="0070C0"/>
                </a:solidFill>
              </a:rPr>
              <a:t>of </a:t>
            </a:r>
            <a:r>
              <a:rPr lang="en-US" dirty="0" smtClean="0">
                <a:solidFill>
                  <a:srgbClr val="0070C0"/>
                </a:solidFill>
              </a:rPr>
              <a:t>neutering </a:t>
            </a:r>
            <a:r>
              <a:rPr lang="en-US" dirty="0">
                <a:solidFill>
                  <a:srgbClr val="0070C0"/>
                </a:solidFill>
              </a:rPr>
              <a:t>your </a:t>
            </a:r>
            <a:r>
              <a:rPr lang="en-US" dirty="0" smtClean="0">
                <a:solidFill>
                  <a:srgbClr val="0070C0"/>
                </a:solidFill>
              </a:rPr>
              <a:t>cat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are:</a:t>
            </a:r>
          </a:p>
          <a:p>
            <a:pPr marL="0" indent="0">
              <a:buNone/>
            </a:pPr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>
                <a:solidFill>
                  <a:srgbClr val="0070C0"/>
                </a:solidFill>
              </a:rPr>
              <a:t>You will be helping to reduce the number of unwanted cats. </a:t>
            </a:r>
          </a:p>
          <a:p>
            <a:endParaRPr lang="en-US" dirty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Stop </a:t>
            </a:r>
            <a:r>
              <a:rPr lang="en-US" dirty="0">
                <a:solidFill>
                  <a:srgbClr val="0070C0"/>
                </a:solidFill>
              </a:rPr>
              <a:t>the </a:t>
            </a:r>
            <a:r>
              <a:rPr lang="en-US" dirty="0" smtClean="0">
                <a:solidFill>
                  <a:srgbClr val="0070C0"/>
                </a:solidFill>
              </a:rPr>
              <a:t>destruction </a:t>
            </a:r>
            <a:r>
              <a:rPr lang="en-US" dirty="0">
                <a:solidFill>
                  <a:srgbClr val="0070C0"/>
                </a:solidFill>
              </a:rPr>
              <a:t>of thousands of cats every year just because there are not enough homes for them all.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602" t="7569" r="9653" b="8926"/>
          <a:stretch/>
        </p:blipFill>
        <p:spPr bwMode="auto">
          <a:xfrm>
            <a:off x="4753998" y="4522936"/>
            <a:ext cx="3340135" cy="2104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53998" y="1772815"/>
            <a:ext cx="3312368" cy="2592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83036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How could you help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037" y="1916832"/>
            <a:ext cx="4038600" cy="4434840"/>
          </a:xfrm>
        </p:spPr>
        <p:txBody>
          <a:bodyPr/>
          <a:lstStyle/>
          <a:p>
            <a:r>
              <a:rPr lang="pt-BR" dirty="0" smtClean="0">
                <a:solidFill>
                  <a:srgbClr val="0070C0"/>
                </a:solidFill>
              </a:rPr>
              <a:t>If you would like to help you could donate some blankets, cats accessories, toys ect.</a:t>
            </a:r>
          </a:p>
          <a:p>
            <a:endParaRPr lang="pt-BR" dirty="0">
              <a:solidFill>
                <a:srgbClr val="0070C0"/>
              </a:solidFill>
            </a:endParaRPr>
          </a:p>
          <a:p>
            <a:r>
              <a:rPr lang="pt-BR" dirty="0" smtClean="0">
                <a:solidFill>
                  <a:srgbClr val="0070C0"/>
                </a:solidFill>
              </a:rPr>
              <a:t>There is a collection bin at the Dr Faris Altimimi Clinic at Katara( Cultural Village-West Bay)</a:t>
            </a:r>
            <a:endParaRPr lang="pt-BR" dirty="0">
              <a:solidFill>
                <a:srgbClr val="0070C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40984" y="1484784"/>
            <a:ext cx="2269821" cy="2310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32537" y="3140968"/>
            <a:ext cx="2232248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5085184"/>
            <a:ext cx="2558724" cy="1707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19793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References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536" y="1556792"/>
            <a:ext cx="4038600" cy="5112568"/>
          </a:xfrm>
        </p:spPr>
        <p:txBody>
          <a:bodyPr>
            <a:normAutofit fontScale="25000" lnSpcReduction="20000"/>
          </a:bodyPr>
          <a:lstStyle/>
          <a:p>
            <a:r>
              <a:rPr lang="pt-BR" sz="8000" u="sng" dirty="0">
                <a:solidFill>
                  <a:srgbClr val="92D050"/>
                </a:solidFill>
                <a:hlinkClick r:id="rId2"/>
              </a:rPr>
              <a:t>http://www.google.com.qa</a:t>
            </a:r>
            <a:endParaRPr lang="pt-BR" sz="8000" dirty="0">
              <a:solidFill>
                <a:srgbClr val="92D050"/>
              </a:solidFill>
            </a:endParaRPr>
          </a:p>
          <a:p>
            <a:r>
              <a:rPr lang="pt-BR" sz="8000" u="sng" dirty="0">
                <a:solidFill>
                  <a:srgbClr val="92D050"/>
                </a:solidFill>
                <a:hlinkClick r:id="rId3"/>
              </a:rPr>
              <a:t>http://cats.about.com/cs/vaccination/a/vaccin</a:t>
            </a:r>
            <a:r>
              <a:rPr lang="pt-BR" sz="8000" u="sng" dirty="0">
                <a:solidFill>
                  <a:srgbClr val="FF0000"/>
                </a:solidFill>
                <a:hlinkClick r:id="rId3"/>
              </a:rPr>
              <a:t>ati</a:t>
            </a:r>
            <a:r>
              <a:rPr lang="pt-BR" sz="8000" u="sng" dirty="0">
                <a:solidFill>
                  <a:srgbClr val="92D050"/>
                </a:solidFill>
                <a:hlinkClick r:id="rId3"/>
              </a:rPr>
              <a:t>on.htm</a:t>
            </a:r>
            <a:endParaRPr lang="pt-BR" sz="8000" dirty="0">
              <a:solidFill>
                <a:srgbClr val="92D050"/>
              </a:solidFill>
            </a:endParaRPr>
          </a:p>
          <a:p>
            <a:r>
              <a:rPr lang="pt-BR" sz="8000" u="sng" dirty="0">
                <a:solidFill>
                  <a:srgbClr val="92D050"/>
                </a:solidFill>
                <a:hlinkClick r:id="rId4"/>
              </a:rPr>
              <a:t>http://cats.about.com/od/heartdiseaseincats/Heart_Health_in_Cats.htm</a:t>
            </a:r>
            <a:endParaRPr lang="pt-BR" sz="8000" dirty="0">
              <a:solidFill>
                <a:srgbClr val="92D050"/>
              </a:solidFill>
            </a:endParaRPr>
          </a:p>
          <a:p>
            <a:r>
              <a:rPr lang="pt-BR" sz="8000" u="sng" dirty="0">
                <a:solidFill>
                  <a:srgbClr val="92D050"/>
                </a:solidFill>
                <a:hlinkClick r:id="rId5"/>
              </a:rPr>
              <a:t>http://cats.about.com/od/cancerincats/Cancer_in_cats_Causes_and_Treatments.htm</a:t>
            </a:r>
            <a:endParaRPr lang="pt-BR" sz="8000" dirty="0">
              <a:solidFill>
                <a:srgbClr val="92D050"/>
              </a:solidFill>
            </a:endParaRPr>
          </a:p>
          <a:p>
            <a:r>
              <a:rPr lang="pt-BR" sz="8000" u="sng" dirty="0">
                <a:solidFill>
                  <a:srgbClr val="92D050"/>
                </a:solidFill>
                <a:hlinkClick r:id="rId6"/>
              </a:rPr>
              <a:t>http://</a:t>
            </a:r>
            <a:r>
              <a:rPr lang="pt-BR" sz="8000" u="sng" dirty="0" smtClean="0">
                <a:solidFill>
                  <a:srgbClr val="92D050"/>
                </a:solidFill>
                <a:hlinkClick r:id="rId6"/>
              </a:rPr>
              <a:t>en.wikipedia.org/wiki/File:Catdryfood.jpg</a:t>
            </a:r>
            <a:endParaRPr lang="pt-BR" sz="8000" u="sng" dirty="0" smtClean="0">
              <a:solidFill>
                <a:srgbClr val="92D050"/>
              </a:solidFill>
            </a:endParaRPr>
          </a:p>
          <a:p>
            <a:r>
              <a:rPr lang="pt-BR" sz="8000" dirty="0">
                <a:hlinkClick r:id="rId7"/>
              </a:rPr>
              <a:t>http://</a:t>
            </a:r>
            <a:r>
              <a:rPr lang="pt-BR" sz="8000" dirty="0" smtClean="0">
                <a:hlinkClick r:id="rId7"/>
              </a:rPr>
              <a:t>www.sciencephoto.com/images/download_lo_res.html?id=779800037</a:t>
            </a:r>
            <a:endParaRPr lang="pt-BR" sz="8000" dirty="0" smtClean="0"/>
          </a:p>
          <a:p>
            <a:r>
              <a:rPr lang="pt-BR" sz="8000" dirty="0">
                <a:hlinkClick r:id="rId8"/>
              </a:rPr>
              <a:t>http://</a:t>
            </a:r>
            <a:r>
              <a:rPr lang="pt-BR" sz="8000" dirty="0" smtClean="0">
                <a:hlinkClick r:id="rId8"/>
              </a:rPr>
              <a:t>www.catsinqatar.com</a:t>
            </a:r>
            <a:endParaRPr lang="pt-BR" sz="8000" dirty="0" smtClean="0"/>
          </a:p>
          <a:p>
            <a:r>
              <a:rPr lang="pt-BR" sz="8000" dirty="0">
                <a:hlinkClick r:id="rId9"/>
              </a:rPr>
              <a:t>http://</a:t>
            </a:r>
            <a:r>
              <a:rPr lang="pt-BR" sz="8000" dirty="0" smtClean="0">
                <a:hlinkClick r:id="rId9"/>
              </a:rPr>
              <a:t>www.blurtit.com/q593189.html</a:t>
            </a:r>
            <a:endParaRPr lang="pt-BR" sz="8000" dirty="0" smtClean="0"/>
          </a:p>
          <a:p>
            <a:r>
              <a:rPr lang="pt-BR" sz="8000" dirty="0">
                <a:hlinkClick r:id="rId10"/>
              </a:rPr>
              <a:t>http://en.wikipedia.org/wiki/Cat</a:t>
            </a:r>
            <a:endParaRPr lang="pt-BR" sz="8000" dirty="0" smtClean="0"/>
          </a:p>
          <a:p>
            <a:endParaRPr lang="pt-BR" sz="8000" dirty="0">
              <a:solidFill>
                <a:srgbClr val="92D050"/>
              </a:solidFill>
            </a:endParaRPr>
          </a:p>
          <a:p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6016" y="1412776"/>
            <a:ext cx="4038600" cy="4434840"/>
          </a:xfrm>
        </p:spPr>
        <p:txBody>
          <a:bodyPr>
            <a:noAutofit/>
          </a:bodyPr>
          <a:lstStyle/>
          <a:p>
            <a:r>
              <a:rPr lang="pt-BR" sz="2000" dirty="0">
                <a:solidFill>
                  <a:srgbClr val="0070C0"/>
                </a:solidFill>
                <a:hlinkClick r:id="rId11"/>
              </a:rPr>
              <a:t>http://cats.about.com/cs/catfood/a/tipsforchoosing.htm</a:t>
            </a:r>
            <a:endParaRPr lang="pt-BR" sz="2000" dirty="0">
              <a:solidFill>
                <a:srgbClr val="0070C0"/>
              </a:solidFill>
            </a:endParaRPr>
          </a:p>
          <a:p>
            <a:r>
              <a:rPr lang="pt-BR" sz="2000" dirty="0">
                <a:solidFill>
                  <a:srgbClr val="0070C0"/>
                </a:solidFill>
                <a:hlinkClick r:id="rId12"/>
              </a:rPr>
              <a:t>http://</a:t>
            </a:r>
            <a:r>
              <a:rPr lang="pt-BR" sz="2000" dirty="0" smtClean="0">
                <a:solidFill>
                  <a:srgbClr val="0070C0"/>
                </a:solidFill>
                <a:hlinkClick r:id="rId12"/>
              </a:rPr>
              <a:t>cats.about.com/cs/catmanagement101/f/milkokay.htm</a:t>
            </a:r>
            <a:endParaRPr lang="pt-BR" sz="2000" dirty="0" smtClean="0">
              <a:solidFill>
                <a:srgbClr val="0070C0"/>
              </a:solidFill>
            </a:endParaRPr>
          </a:p>
          <a:p>
            <a:r>
              <a:rPr lang="pt-BR" sz="2000" dirty="0">
                <a:solidFill>
                  <a:srgbClr val="0070C0"/>
                </a:solidFill>
                <a:hlinkClick r:id="rId13"/>
              </a:rPr>
              <a:t>http://</a:t>
            </a:r>
            <a:r>
              <a:rPr lang="pt-BR" sz="2000" dirty="0" smtClean="0">
                <a:solidFill>
                  <a:srgbClr val="0070C0"/>
                </a:solidFill>
                <a:hlinkClick r:id="rId13"/>
              </a:rPr>
              <a:t>www.rvc.ac.uk/supervets/documents/cats/Caring_for_your_pet_before_and_after_surgery.pdf</a:t>
            </a:r>
            <a:endParaRPr lang="pt-BR" sz="2000" dirty="0" smtClean="0">
              <a:solidFill>
                <a:srgbClr val="0070C0"/>
              </a:solidFill>
            </a:endParaRPr>
          </a:p>
          <a:p>
            <a:r>
              <a:rPr lang="pt-BR" sz="2000" dirty="0">
                <a:solidFill>
                  <a:srgbClr val="0070C0"/>
                </a:solidFill>
                <a:hlinkClick r:id="rId14"/>
              </a:rPr>
              <a:t>http://www.sthelensvets.co.uk/information/medical.htm</a:t>
            </a:r>
            <a:endParaRPr lang="pt-BR" sz="2000" dirty="0">
              <a:solidFill>
                <a:srgbClr val="0070C0"/>
              </a:solidFill>
            </a:endParaRPr>
          </a:p>
          <a:p>
            <a:r>
              <a:rPr lang="pt-BR" sz="2000" dirty="0">
                <a:solidFill>
                  <a:srgbClr val="0070C0"/>
                </a:solidFill>
                <a:hlinkClick r:id="rId15"/>
              </a:rPr>
              <a:t>http://</a:t>
            </a:r>
            <a:r>
              <a:rPr lang="pt-BR" sz="2000" dirty="0" smtClean="0">
                <a:solidFill>
                  <a:srgbClr val="0070C0"/>
                </a:solidFill>
                <a:hlinkClick r:id="rId15"/>
              </a:rPr>
              <a:t>www.our-happy-cat.com/neuter.html</a:t>
            </a:r>
            <a:endParaRPr lang="pt-BR" sz="2000" dirty="0" smtClean="0">
              <a:solidFill>
                <a:srgbClr val="0070C0"/>
              </a:solidFill>
            </a:endParaRPr>
          </a:p>
          <a:p>
            <a:r>
              <a:rPr lang="pt-BR" sz="2000" dirty="0">
                <a:solidFill>
                  <a:srgbClr val="0070C0"/>
                </a:solidFill>
                <a:hlinkClick r:id="rId16"/>
              </a:rPr>
              <a:t>http://catfoodreviews.com</a:t>
            </a:r>
            <a:r>
              <a:rPr lang="pt-BR" sz="2000" dirty="0" smtClean="0">
                <a:solidFill>
                  <a:srgbClr val="0070C0"/>
                </a:solidFill>
                <a:hlinkClick r:id="rId16"/>
              </a:rPr>
              <a:t>/</a:t>
            </a:r>
            <a:endParaRPr lang="pt-BR" sz="2000" dirty="0" smtClean="0">
              <a:solidFill>
                <a:srgbClr val="0070C0"/>
              </a:solidFill>
            </a:endParaRPr>
          </a:p>
          <a:p>
            <a:r>
              <a:rPr lang="pt-BR" sz="2000" dirty="0">
                <a:solidFill>
                  <a:srgbClr val="0070C0"/>
                </a:solidFill>
                <a:hlinkClick r:id="rId17"/>
              </a:rPr>
              <a:t>http://cats.about.com/cs/catmanagement101/f/lifespan_cats.htm</a:t>
            </a:r>
            <a:endParaRPr lang="pt-BR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5784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References 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pt-BR" sz="2200" dirty="0">
                <a:hlinkClick r:id="rId2"/>
              </a:rPr>
              <a:t>http://www.great-pictures-of-cats.com/types-of-cats.html</a:t>
            </a:r>
            <a:endParaRPr lang="pt-BR" sz="2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567771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Thank You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163" y="2996952"/>
            <a:ext cx="4038600" cy="4434840"/>
          </a:xfrm>
        </p:spPr>
        <p:txBody>
          <a:bodyPr/>
          <a:lstStyle/>
          <a:p>
            <a:r>
              <a:rPr lang="pt-BR" dirty="0" smtClean="0">
                <a:solidFill>
                  <a:srgbClr val="0070C0"/>
                </a:solidFill>
              </a:rPr>
              <a:t>Thanks for wacthing our presentation about Cats in Qatar. We hope you have enjoyed. </a:t>
            </a:r>
            <a:endParaRPr lang="pt-BR" dirty="0">
              <a:solidFill>
                <a:srgbClr val="0070C0"/>
              </a:solidFill>
            </a:endParaRPr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425223"/>
            <a:ext cx="3781425" cy="424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334610"/>
            <a:ext cx="1951484" cy="218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667511" y="187618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t-BR" dirty="0" smtClean="0">
                <a:solidFill>
                  <a:srgbClr val="0070C0"/>
                </a:solidFill>
              </a:rPr>
              <a:t>Thanks!!!</a:t>
            </a:r>
            <a:endParaRPr lang="pt-BR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2509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80928"/>
            <a:ext cx="8305800" cy="1143000"/>
          </a:xfrm>
        </p:spPr>
        <p:txBody>
          <a:bodyPr/>
          <a:lstStyle/>
          <a:p>
            <a:r>
              <a:rPr lang="pt-BR" dirty="0" smtClean="0"/>
              <a:t>Any Questions</a:t>
            </a:r>
            <a:endParaRPr lang="pt-BR" dirty="0"/>
          </a:p>
        </p:txBody>
      </p:sp>
      <p:pic>
        <p:nvPicPr>
          <p:cNvPr id="2058" name="Picture 10" descr="http://www.clipart-fr.com/en/data/icons/Softwares/icones_01036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lumMod val="20000"/>
                <a:lumOff val="8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32656"/>
            <a:ext cx="2587351" cy="2587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www.pictures-of-cats.org/images/free-cat-clipart-2134607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804"/>
          <a:stretch/>
        </p:blipFill>
        <p:spPr bwMode="auto">
          <a:xfrm>
            <a:off x="4211960" y="2636912"/>
            <a:ext cx="3562350" cy="2849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25244" y="1061389"/>
            <a:ext cx="1457325" cy="828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1101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229600" cy="1143000"/>
          </a:xfrm>
        </p:spPr>
        <p:txBody>
          <a:bodyPr/>
          <a:lstStyle/>
          <a:p>
            <a:r>
              <a:rPr lang="en-US" dirty="0" smtClean="0"/>
              <a:t>What are </a:t>
            </a:r>
            <a:r>
              <a:rPr lang="en-US" dirty="0" smtClean="0"/>
              <a:t>falcons?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en-US" dirty="0" smtClean="0"/>
              <a:t> Falcons are a type of bird that people use to hunt in all of the places . Common prey to falcons are </a:t>
            </a:r>
            <a:r>
              <a:rPr lang="en-US" dirty="0"/>
              <a:t>plovers, bustards, pigeons, mountain quails, </a:t>
            </a:r>
            <a:r>
              <a:rPr lang="en-US" dirty="0" smtClean="0"/>
              <a:t>snakes</a:t>
            </a:r>
            <a:r>
              <a:rPr lang="en-US" dirty="0"/>
              <a:t>, rabbits and sometimes </a:t>
            </a:r>
            <a:r>
              <a:rPr lang="en-US" dirty="0" smtClean="0"/>
              <a:t>deer.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91000"/>
            <a:ext cx="2286000" cy="2667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4191000"/>
            <a:ext cx="2667000" cy="2667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210" y="4190998"/>
            <a:ext cx="2084294" cy="26570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6557" y="4190998"/>
            <a:ext cx="2169653" cy="266700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520777122"/>
      </p:ext>
    </p:extLst>
  </p:cSld>
  <p:clrMapOvr>
    <a:masterClrMapping/>
  </p:clrMapOvr>
  <p:transition advTm="2457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types of </a:t>
            </a:r>
            <a:r>
              <a:rPr lang="en-US" dirty="0" smtClean="0"/>
              <a:t>Falcons?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800600"/>
          </a:xfrm>
        </p:spPr>
        <p:txBody>
          <a:bodyPr/>
          <a:lstStyle/>
          <a:p>
            <a:r>
              <a:rPr lang="en-US" dirty="0"/>
              <a:t>Some of the most important species of falcons are Al </a:t>
            </a:r>
            <a:r>
              <a:rPr lang="en-US" dirty="0" err="1"/>
              <a:t>Hur</a:t>
            </a:r>
            <a:r>
              <a:rPr lang="en-US" dirty="0"/>
              <a:t>, Al </a:t>
            </a:r>
            <a:r>
              <a:rPr lang="en-US" dirty="0" err="1"/>
              <a:t>Shahain</a:t>
            </a:r>
            <a:r>
              <a:rPr lang="en-US" dirty="0"/>
              <a:t>, Al </a:t>
            </a:r>
            <a:r>
              <a:rPr lang="en-US" dirty="0" err="1"/>
              <a:t>Wakri</a:t>
            </a:r>
            <a:r>
              <a:rPr lang="en-US" dirty="0"/>
              <a:t> and Al </a:t>
            </a:r>
            <a:r>
              <a:rPr lang="en-US" dirty="0" err="1"/>
              <a:t>Singari</a:t>
            </a:r>
            <a:r>
              <a:rPr lang="en-US" dirty="0"/>
              <a:t>. However, at present only two species are used for hunting i.e. Al </a:t>
            </a:r>
            <a:r>
              <a:rPr lang="en-US" dirty="0" err="1"/>
              <a:t>Hur</a:t>
            </a:r>
            <a:r>
              <a:rPr lang="en-US" dirty="0"/>
              <a:t> and Al </a:t>
            </a:r>
            <a:r>
              <a:rPr lang="en-US" dirty="0" err="1"/>
              <a:t>Shahain</a:t>
            </a:r>
            <a:r>
              <a:rPr lang="en-US" dirty="0"/>
              <a:t>. Al </a:t>
            </a:r>
            <a:r>
              <a:rPr lang="en-US" dirty="0" err="1"/>
              <a:t>Shahain</a:t>
            </a:r>
            <a:r>
              <a:rPr lang="en-US" dirty="0"/>
              <a:t> is bigger than Al </a:t>
            </a:r>
            <a:r>
              <a:rPr lang="en-US" dirty="0" err="1"/>
              <a:t>Hur</a:t>
            </a:r>
            <a:r>
              <a:rPr lang="en-US" dirty="0"/>
              <a:t> and </a:t>
            </a:r>
            <a:r>
              <a:rPr lang="en-US" dirty="0" smtClean="0"/>
              <a:t>is stronger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93703"/>
            <a:ext cx="1796496" cy="2590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9034" y="4280452"/>
            <a:ext cx="1447801" cy="2590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6835" y="4263886"/>
            <a:ext cx="1470164" cy="263387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9525" y="4293704"/>
            <a:ext cx="1284475" cy="260405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6999" y="4263886"/>
            <a:ext cx="1395777" cy="259411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7105" y="4293703"/>
            <a:ext cx="1865242" cy="265374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3055853567"/>
      </p:ext>
    </p:extLst>
  </p:cSld>
  <p:clrMapOvr>
    <a:masterClrMapping/>
  </p:clrMapOvr>
  <p:transition advTm="2443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 there a season for hunting?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Yes , hunting </a:t>
            </a:r>
            <a:r>
              <a:rPr lang="en-US" dirty="0"/>
              <a:t>season in the Gulf region usually starts in and continues throughout the winter. Special fairs are held to display falcons of all kinds of species, sizes and </a:t>
            </a:r>
            <a:r>
              <a:rPr lang="en-US" dirty="0" smtClean="0"/>
              <a:t>shapes in other countries like Qatar in </a:t>
            </a:r>
            <a:r>
              <a:rPr lang="en-US" dirty="0" err="1" smtClean="0"/>
              <a:t>Souq</a:t>
            </a:r>
            <a:r>
              <a:rPr lang="en-US" dirty="0"/>
              <a:t> </a:t>
            </a:r>
            <a:r>
              <a:rPr lang="en-US" dirty="0" err="1" smtClean="0"/>
              <a:t>wakif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53948"/>
            <a:ext cx="2340665" cy="26040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665" y="4249858"/>
            <a:ext cx="2231335" cy="26310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253948"/>
            <a:ext cx="2057400" cy="265757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4191000"/>
            <a:ext cx="2590800" cy="277199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445180482"/>
      </p:ext>
    </p:extLst>
  </p:cSld>
  <p:clrMapOvr>
    <a:masterClrMapping/>
  </p:clrMapOvr>
  <p:transition advTm="3205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/>
          <a:lstStyle/>
          <a:p>
            <a:r>
              <a:rPr lang="en-US" dirty="0" smtClean="0"/>
              <a:t>Thank you for watching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r>
              <a:rPr lang="en-US" sz="4000" dirty="0" smtClean="0"/>
              <a:t>Any Questions?</a:t>
            </a:r>
            <a:br>
              <a:rPr lang="en-US" sz="4000" dirty="0" smtClean="0"/>
            </a:br>
            <a:r>
              <a:rPr lang="en-US" sz="4000" dirty="0" smtClean="0"/>
              <a:t> </a:t>
            </a:r>
            <a:endParaRPr lang="en-US" sz="4000" dirty="0"/>
          </a:p>
          <a:p>
            <a:pPr marL="137160" indent="0">
              <a:buNone/>
            </a:pPr>
            <a:endParaRPr lang="en-US" sz="40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3087756"/>
            <a:ext cx="2743200" cy="27813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1125332648"/>
      </p:ext>
    </p:extLst>
  </p:cSld>
  <p:clrMapOvr>
    <a:masterClrMapping/>
  </p:clrMapOvr>
  <p:transition advTm="756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229600" cy="4709160"/>
          </a:xfrm>
        </p:spPr>
        <p:txBody>
          <a:bodyPr>
            <a:normAutofit lnSpcReduction="10000"/>
          </a:bodyPr>
          <a:lstStyle/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english.mofa.gov.qa/details.cfm?id=74</a:t>
            </a:r>
            <a:r>
              <a:rPr lang="en-US" dirty="0" smtClean="0"/>
              <a:t> </a:t>
            </a:r>
            <a:r>
              <a:rPr lang="en-US" dirty="0"/>
              <a:t>Ministry of Foreign Affairs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Google images</a:t>
            </a:r>
          </a:p>
          <a:p>
            <a:r>
              <a:rPr lang="en-US" dirty="0">
                <a:hlinkClick r:id="rId4"/>
              </a:rPr>
              <a:t>http://www.shaheen-falcons.net.tf/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Our Brains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By </a:t>
            </a:r>
            <a:r>
              <a:rPr lang="en-US" dirty="0" err="1" smtClean="0"/>
              <a:t>Abdulrahman</a:t>
            </a:r>
            <a:r>
              <a:rPr lang="en-US" dirty="0" smtClean="0"/>
              <a:t> , Michael , Tiara , Luisa </a:t>
            </a:r>
            <a:r>
              <a:rPr lang="en-US" smtClean="0"/>
              <a:t>and Simone.	</a:t>
            </a: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1634807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340768"/>
            <a:ext cx="7851648" cy="1828800"/>
          </a:xfrm>
        </p:spPr>
        <p:txBody>
          <a:bodyPr/>
          <a:lstStyle/>
          <a:p>
            <a:pPr algn="ctr"/>
            <a:r>
              <a:rPr lang="pt-BR" dirty="0" smtClean="0"/>
              <a:t>Cats in Qatar(CIQ)</a:t>
            </a:r>
            <a:endParaRPr lang="pt-B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3789040"/>
            <a:ext cx="7854696" cy="1752600"/>
          </a:xfrm>
        </p:spPr>
        <p:txBody>
          <a:bodyPr/>
          <a:lstStyle/>
          <a:p>
            <a:r>
              <a:rPr lang="pt-BR" dirty="0" smtClean="0"/>
              <a:t>By Luisa, Tiara, Simone, Michel and Abdulrahman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28119099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Cats in Qatar( CIQ)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520" y="1916832"/>
            <a:ext cx="4038600" cy="4434840"/>
          </a:xfrm>
        </p:spPr>
        <p:txBody>
          <a:bodyPr>
            <a:normAutofit lnSpcReduction="10000"/>
          </a:bodyPr>
          <a:lstStyle/>
          <a:p>
            <a:r>
              <a:rPr lang="pt-BR" dirty="0" smtClean="0">
                <a:solidFill>
                  <a:srgbClr val="0070C0"/>
                </a:solidFill>
              </a:rPr>
              <a:t>Cats in Qatar is a society which help cats.</a:t>
            </a:r>
          </a:p>
          <a:p>
            <a:pPr marL="0" indent="0">
              <a:buNone/>
            </a:pPr>
            <a:endParaRPr lang="pt-BR" dirty="0">
              <a:solidFill>
                <a:srgbClr val="0070C0"/>
              </a:solidFill>
            </a:endParaRPr>
          </a:p>
          <a:p>
            <a:r>
              <a:rPr lang="pt-BR" dirty="0" smtClean="0">
                <a:solidFill>
                  <a:srgbClr val="0070C0"/>
                </a:solidFill>
              </a:rPr>
              <a:t>If they find any cat in the street they will take the cat to a shelter and take care of the cat.</a:t>
            </a:r>
          </a:p>
          <a:p>
            <a:endParaRPr lang="pt-BR" dirty="0">
              <a:solidFill>
                <a:srgbClr val="0070C0"/>
              </a:solidFill>
            </a:endParaRPr>
          </a:p>
          <a:p>
            <a:r>
              <a:rPr lang="pt-BR" dirty="0">
                <a:solidFill>
                  <a:srgbClr val="0070C0"/>
                </a:solidFill>
              </a:rPr>
              <a:t>They give cats water, </a:t>
            </a:r>
            <a:r>
              <a:rPr lang="pt-BR" dirty="0" smtClean="0">
                <a:solidFill>
                  <a:srgbClr val="0070C0"/>
                </a:solidFill>
              </a:rPr>
              <a:t>food, a </a:t>
            </a:r>
            <a:r>
              <a:rPr lang="pt-BR" dirty="0">
                <a:solidFill>
                  <a:srgbClr val="0070C0"/>
                </a:solidFill>
              </a:rPr>
              <a:t>place to </a:t>
            </a:r>
            <a:r>
              <a:rPr lang="pt-BR" dirty="0" smtClean="0">
                <a:solidFill>
                  <a:srgbClr val="0070C0"/>
                </a:solidFill>
              </a:rPr>
              <a:t>live and friends.</a:t>
            </a:r>
            <a:endParaRPr lang="pt-BR" dirty="0">
              <a:solidFill>
                <a:srgbClr val="0070C0"/>
              </a:solidFill>
            </a:endParaRPr>
          </a:p>
          <a:p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pt-BR"/>
          </a:p>
        </p:txBody>
      </p:sp>
      <p:pic>
        <p:nvPicPr>
          <p:cNvPr id="1026" name="Picture 2" descr="http://profile.ak.fbcdn.net/hprofile-ak-snc4/161917_151669111511589_7010070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916832"/>
            <a:ext cx="4392488" cy="4653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147268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4868" y="260648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Some types of cats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428" y="1486749"/>
            <a:ext cx="4038600" cy="4434840"/>
          </a:xfrm>
        </p:spPr>
        <p:txBody>
          <a:bodyPr/>
          <a:lstStyle/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r>
              <a:rPr lang="pt-BR" dirty="0" smtClean="0"/>
              <a:t>   Orange kittens</a:t>
            </a:r>
            <a:endParaRPr lang="pt-BR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13343"/>
            <a:ext cx="3024336" cy="2268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513343"/>
            <a:ext cx="2682875" cy="357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421" t="6044" r="5442" b="6809"/>
          <a:stretch/>
        </p:blipFill>
        <p:spPr bwMode="auto">
          <a:xfrm>
            <a:off x="6300192" y="1513343"/>
            <a:ext cx="2664296" cy="2481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29453" y="5267584"/>
            <a:ext cx="1919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t-BR" sz="2000" dirty="0" smtClean="0"/>
              <a:t>White kittens</a:t>
            </a:r>
            <a:endParaRPr lang="pt-BR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6660232" y="4219158"/>
            <a:ext cx="21242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t-BR" sz="2000" dirty="0" smtClean="0"/>
              <a:t>Silver kittens</a:t>
            </a: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xmlns="" val="14639300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.3|1.4|1.4|2.1|1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2.5|1.9|4|2.1|0.9|1.6|1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2.1|2.2|2|1.2|4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.5|1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1.1|1|1|0.9|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372</TotalTime>
  <Words>610</Words>
  <Application>Microsoft Office PowerPoint</Application>
  <PresentationFormat>On-screen Show (4:3)</PresentationFormat>
  <Paragraphs>108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Apex</vt:lpstr>
      <vt:lpstr>Flow</vt:lpstr>
      <vt:lpstr>Falcons in Qatar</vt:lpstr>
      <vt:lpstr>What are falcons?</vt:lpstr>
      <vt:lpstr>What are types of Falcons?</vt:lpstr>
      <vt:lpstr>Is there a season for hunting?</vt:lpstr>
      <vt:lpstr>Thank you for watching</vt:lpstr>
      <vt:lpstr>Resources</vt:lpstr>
      <vt:lpstr>Cats in Qatar(CIQ)</vt:lpstr>
      <vt:lpstr>Cats in Qatar( CIQ)</vt:lpstr>
      <vt:lpstr>Some types of cats</vt:lpstr>
      <vt:lpstr>Food</vt:lpstr>
      <vt:lpstr>How long can a cat survive</vt:lpstr>
      <vt:lpstr>Vaccinations</vt:lpstr>
      <vt:lpstr>Reproduction </vt:lpstr>
      <vt:lpstr>Operation for Cats</vt:lpstr>
      <vt:lpstr>How could you help</vt:lpstr>
      <vt:lpstr>References</vt:lpstr>
      <vt:lpstr>References </vt:lpstr>
      <vt:lpstr>Thank You</vt:lpstr>
      <vt:lpstr>Any Questions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Falcons in Qatar</dc:title>
  <dc:creator>User</dc:creator>
  <cp:lastModifiedBy>rnasser</cp:lastModifiedBy>
  <cp:revision>23</cp:revision>
  <dcterms:created xsi:type="dcterms:W3CDTF">2011-05-04T11:41:33Z</dcterms:created>
  <dcterms:modified xsi:type="dcterms:W3CDTF">2011-05-15T16:52:14Z</dcterms:modified>
</cp:coreProperties>
</file>